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14" d="100"/>
          <a:sy n="114" d="100"/>
        </p:scale>
        <p:origin x="10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E3C7-CECA-EA43-9629-97768411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F2B11-EE2C-6746-AE99-AE6F71634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4E588-97B9-5440-AEBA-FBC55BBC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3E2D-E97F-E54A-AD58-099E9E26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BC7E-6305-9C42-BCEA-E34C057F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8CD8-C6F5-F146-9891-7C3EF4D1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BE8E6-10E6-7149-B7D7-89C434E29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F424-78D0-F44E-8D80-0D54C76D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888A2-2E00-A941-AA71-521360D9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6B63-1EB3-FC4F-86FE-DE001A16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9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429DE-22A4-8E47-AA87-BA17BA919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D6C36-5884-7849-B837-505EFF984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9C676-B0E7-3D4A-BAC0-4E6C2D6F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7155-A803-C640-A8F5-695CAC17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EC28A-2CB5-2B43-A573-C8B7389D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6AAA-CE48-6047-A50D-22DA07DD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0D3AA-61F5-E84F-B964-DAC0739B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9B4D-DE99-D64C-A77A-AFDAB8E9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640ED-9769-BC45-AFD4-6703AB51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7DEF2-9EE6-0245-A94F-383A4AF2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3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698F-56A4-CF4A-BC3A-ED0DF330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EA0B-7976-2442-8695-00677AF3D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261A-FA92-F041-B5C0-D5E909E2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9FFDE-6EE3-944E-A2EA-FDD8FD5B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83AA3-2418-FA4F-93FC-481A91BB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DDCE-7ED8-7A4E-B47F-0C80BEC7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F804-0C92-D54F-BB23-D8783136B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EBCDE-9F50-4C45-B192-55AF07F30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3F32E-6785-1445-B403-B0A138D2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5D040-ADE3-7E4F-99C7-3CAED2B9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A1623-358C-7641-9862-25F2C6A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2153-857E-4745-BDDF-71411814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ACBE1-B689-504D-BFB5-B74B13BEC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0512F-8A6E-AC4A-A813-AFBAB4280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D7BEC-61C1-EF4E-9F99-93E5F8860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E3E91-8003-CE4F-9D7F-2D83A3BA6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5BAAF-1F91-0944-A78C-9019D882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CDB8D-C96C-2346-8D9F-99CC3099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804FF-D761-1A47-A1C9-E5065751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F009-45DE-1449-925C-FE591B5D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01BF3-C15C-7B4D-9400-DAA095B4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A7D98-1938-7840-9CCB-463EEC8A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66A9E-96B3-694C-8DED-24F43BD2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A527B-8560-5D45-A7C3-1FF23C24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B5000-34A1-0249-9923-7E4A9714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87B8D-ED66-B94D-859E-D5296B77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CAC2-3002-AE4C-AA44-994E516D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7A1C0-D269-6944-929A-E25DACA8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E2CB2-8DFD-0B49-9633-ECCB702F2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472CA-AAAC-8A45-939A-EFD1D27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6FA2B-3978-FF4F-8792-7A891980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CEA09-BBDE-D547-A0BD-F8080B4E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A408-80C5-4C45-83D5-417C173B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1D5A1-85D4-4D49-ACBE-1BB38432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F794D-6F7A-A345-AAD9-AF7D2786E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AF3A5-849E-894F-890E-972279F4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D06B2-4C0C-3744-B93C-60C8D0FF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E0CF0-CE69-3643-A30C-B2562B79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609DA-A446-8A41-AA49-485A6B9F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9E517-5C68-964B-8281-707B1E468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331B-ED43-6D4E-8F2D-C73285E1B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627DA-C88E-864C-98A4-4EED1052118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E1BC4-1086-BE45-80CD-229298FEA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77BF8-A547-6846-884E-21D931DEA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B837-E0DF-D14C-AF56-BE889B200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1E4E-AD3E-1D41-8BDC-939C88983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SAP - Datastore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4CA52-EF58-D14D-B2F6-DCF4A5135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3B1A-6B0B-A341-AE00-B074ECA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versioning and data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7419-FA4F-0B4F-B209-A197F11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versions count as billable size</a:t>
            </a:r>
          </a:p>
          <a:p>
            <a:r>
              <a:rPr lang="en-US" dirty="0"/>
              <a:t>Old versions can be deleted using lifecycle policies</a:t>
            </a:r>
          </a:p>
          <a:p>
            <a:endParaRPr lang="en-US" dirty="0"/>
          </a:p>
          <a:p>
            <a:r>
              <a:rPr lang="en-US" dirty="0"/>
              <a:t>Data protection – </a:t>
            </a:r>
          </a:p>
          <a:p>
            <a:pPr lvl="1"/>
            <a:r>
              <a:rPr lang="en-US" dirty="0"/>
              <a:t>MFA delete</a:t>
            </a:r>
          </a:p>
          <a:p>
            <a:pPr lvl="1"/>
            <a:r>
              <a:rPr lang="en-US" dirty="0"/>
              <a:t>Cross region replication – for Security, compliance,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9607-D0FC-AD49-9CAE-79BF4A5F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lifecycle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3A31-0151-504E-9530-1A054A74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tags</a:t>
            </a:r>
          </a:p>
          <a:p>
            <a:r>
              <a:rPr lang="en-US" dirty="0"/>
              <a:t>By current or 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289046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83C3-F8E7-2642-98AA-A591C96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analytics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B82D34-0324-4942-B15B-ADBF635D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84" y="1825625"/>
            <a:ext cx="104850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7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0195-FDDA-6047-9899-09646A14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encryption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5CD6E3-1209-D149-8623-62D8FF84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624" y="1825625"/>
            <a:ext cx="7772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C8D0-8D93-C548-8A5E-5D8747E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F4926-DB8D-524B-8558-B0F89F279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627" y="1825625"/>
            <a:ext cx="8076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1931-DE2B-BF40-8E23-1BD1B8AC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Glacier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A9F1-4925-BD41-BC15-8E5494DE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Virtual tape storage GW</a:t>
            </a:r>
          </a:p>
          <a:p>
            <a:r>
              <a:rPr lang="en-US" dirty="0"/>
              <a:t>Not as fast as S3 – even though expedited retrieval is now possible</a:t>
            </a:r>
          </a:p>
          <a:p>
            <a:r>
              <a:rPr lang="en-US" dirty="0"/>
              <a:t>Vault locks – 24 period for confirmation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309-04FE-2946-90DC-8B4891A7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4846"/>
            <a:ext cx="6911241" cy="28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739C-85CF-2542-B40D-1DBEE237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344D-1870-024C-9498-FBDFF40DE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Tied to single AZ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EDA36-5CD9-694A-B7F3-5F407BA7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70" y="2381905"/>
            <a:ext cx="7705338" cy="392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A621-1945-AF4B-95AB-ADF7E978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340248-2CB0-3545-AEEB-3B31B4FC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5498"/>
            <a:ext cx="7205546" cy="2743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1A665-4A24-FB42-B19B-74D68DE74848}"/>
              </a:ext>
            </a:extLst>
          </p:cNvPr>
          <p:cNvSpPr txBox="1"/>
          <p:nvPr/>
        </p:nvSpPr>
        <p:spPr>
          <a:xfrm>
            <a:off x="1103971" y="1973766"/>
            <a:ext cx="898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Snapshots only copy the change, not the entire volume. Only first snapshot has everything.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snapshot 1 is deleted you can </a:t>
            </a:r>
            <a:r>
              <a:rPr lang="en-US"/>
              <a:t>still retrieve </a:t>
            </a:r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210725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6C25-8E9B-C84C-9CFF-822115DB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F0CB-EF71-B74E-8803-A5341025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1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4CC2-FC79-D64C-A5D0-F8BFB38B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DAA4-36DD-5949-A9F5-6232D6B0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Persistent – RDS, Glacier</a:t>
            </a:r>
          </a:p>
          <a:p>
            <a:r>
              <a:rPr lang="en-US" dirty="0"/>
              <a:t>Transient – SQS, SNS</a:t>
            </a:r>
          </a:p>
          <a:p>
            <a:r>
              <a:rPr lang="en-US" dirty="0"/>
              <a:t>Ephemeral – EC2 Instance store, Memcached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3C40-D324-044E-8F4C-9F289D29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IOPS vs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5922-EC75-A742-9037-BF37158C0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IOPS - how fast you can read and write to a device</a:t>
            </a:r>
          </a:p>
          <a:p>
            <a:r>
              <a:rPr lang="en-US" dirty="0"/>
              <a:t>Throughput – how much data can be moved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77AE-95E8-7848-8D61-79FB9749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B4FF-DFC5-BA44-AFF6-0C041E123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118B5-2AC6-C64B-8617-C71EB2A8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18"/>
            <a:ext cx="12192000" cy="64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6313-97F3-9C46-9C66-5BE8AD67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637B39-3FFA-D54B-9624-D2FAD7E86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38" y="1825625"/>
            <a:ext cx="10429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5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8CA0-3716-D34B-ABE9-2D053537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8AFB-D4CF-4A43-95C4-A80D58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- S3, Dynamo. It is still consistent, just works parallelly</a:t>
            </a:r>
          </a:p>
          <a:p>
            <a:r>
              <a:rPr lang="en-US" dirty="0"/>
              <a:t>ACID – RDS. Is consistent at all times but does not scale very well</a:t>
            </a:r>
          </a:p>
        </p:txBody>
      </p:sp>
    </p:spTree>
    <p:extLst>
      <p:ext uri="{BB962C8B-B14F-4D97-AF65-F5344CB8AC3E}">
        <p14:creationId xmlns:p14="http://schemas.microsoft.com/office/powerpoint/2010/main" val="44550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2134-FE3D-D34F-A0FB-25954F5F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8E30-7BFA-A847-8CEE-51A7EBC0E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object size: 5TB</a:t>
            </a:r>
          </a:p>
          <a:p>
            <a:r>
              <a:rPr lang="en-US" dirty="0"/>
              <a:t>Largest object in single put: 5GB</a:t>
            </a:r>
          </a:p>
          <a:p>
            <a:r>
              <a:rPr lang="en-US" dirty="0"/>
              <a:t>Multi-part upload recommended for files &gt; 100MB</a:t>
            </a:r>
          </a:p>
          <a:p>
            <a:r>
              <a:rPr lang="en-US" dirty="0"/>
              <a:t>S3 </a:t>
            </a:r>
            <a:r>
              <a:rPr lang="en-US" dirty="0" err="1"/>
              <a:t>filepath</a:t>
            </a:r>
            <a:r>
              <a:rPr lang="en-US" dirty="0"/>
              <a:t> is actually a “KEY”</a:t>
            </a:r>
          </a:p>
        </p:txBody>
      </p:sp>
    </p:spTree>
    <p:extLst>
      <p:ext uri="{BB962C8B-B14F-4D97-AF65-F5344CB8AC3E}">
        <p14:creationId xmlns:p14="http://schemas.microsoft.com/office/powerpoint/2010/main" val="72994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25C2-732A-8F45-BCCE-5471DC40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request processing logic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3D1DFE-5047-F949-BB1D-8A581800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229" y="1825625"/>
            <a:ext cx="9087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9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858F-6205-A34A-BCBB-C39F5787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7459-0A97-E845-AA7A-9F9FFBD4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ACL/Bucket policy</a:t>
            </a:r>
          </a:p>
          <a:p>
            <a:r>
              <a:rPr lang="en-US" dirty="0"/>
              <a:t>IAM user</a:t>
            </a:r>
          </a:p>
          <a:p>
            <a:r>
              <a:rPr lang="en-US" dirty="0"/>
              <a:t>MFA delete – safeguard </a:t>
            </a:r>
          </a:p>
          <a:p>
            <a:pPr marL="0" indent="0">
              <a:buNone/>
            </a:pPr>
            <a:r>
              <a:rPr lang="en-US" dirty="0"/>
              <a:t>Accidental deletion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51B8E-8DBF-944D-B86F-7FBA5BA5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742" y="0"/>
            <a:ext cx="644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242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AWS SAP - Datastore</vt:lpstr>
      <vt:lpstr>Types of Data stores</vt:lpstr>
      <vt:lpstr>IOPS vs Throughput</vt:lpstr>
      <vt:lpstr>PowerPoint Presentation</vt:lpstr>
      <vt:lpstr>Consistency models</vt:lpstr>
      <vt:lpstr>Consistency model</vt:lpstr>
      <vt:lpstr>S3</vt:lpstr>
      <vt:lpstr>S3 request processing logic</vt:lpstr>
      <vt:lpstr>S3 security</vt:lpstr>
      <vt:lpstr>S3 versioning and data protection</vt:lpstr>
      <vt:lpstr>S3 lifecycle policies</vt:lpstr>
      <vt:lpstr>S3 analytics</vt:lpstr>
      <vt:lpstr>S3 encryption</vt:lpstr>
      <vt:lpstr>S3 features</vt:lpstr>
      <vt:lpstr>Glacier</vt:lpstr>
      <vt:lpstr>EBS</vt:lpstr>
      <vt:lpstr>Snapshots</vt:lpstr>
      <vt:lpstr>Snapshots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SAP - Datastore</dc:title>
  <dc:creator>Sid Telang</dc:creator>
  <cp:lastModifiedBy>Sid Telang</cp:lastModifiedBy>
  <cp:revision>42</cp:revision>
  <dcterms:created xsi:type="dcterms:W3CDTF">2019-04-14T02:46:57Z</dcterms:created>
  <dcterms:modified xsi:type="dcterms:W3CDTF">2019-04-15T03:03:54Z</dcterms:modified>
</cp:coreProperties>
</file>